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63660a18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63660a1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3660a18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3660a18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63660a18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63660a18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63660a18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63660a1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63660a18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63660a1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МАКЕТ САЙТА </a:t>
            </a:r>
            <a:endParaRPr sz="69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Галактионов Максим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5435776" cy="2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275" y="2495675"/>
            <a:ext cx="6035728" cy="26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29"/>
            <a:ext cx="9143999" cy="423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-66389" l="0" r="-65371" t="0"/>
          <a:stretch/>
        </p:blipFill>
        <p:spPr>
          <a:xfrm>
            <a:off x="0" y="319674"/>
            <a:ext cx="9088274" cy="45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047" y="2175250"/>
            <a:ext cx="4532949" cy="31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733"/>
            <a:ext cx="9144002" cy="4524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789"/>
            <a:ext cx="9143999" cy="454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